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296" r:id="rId4"/>
    <p:sldId id="305" r:id="rId5"/>
    <p:sldId id="308" r:id="rId6"/>
    <p:sldId id="307" r:id="rId7"/>
    <p:sldId id="306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din, Carmen R" initials="HCR" lastIdx="2" clrIdx="0"/>
  <p:cmAuthor id="1" name="Souba Jr, Frederic " initials="SJF" lastIdx="8" clrIdx="1"/>
  <p:cmAuthor id="2" name="Diebel, Rebecca J - DNR" initials="DRJ-D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E5F"/>
    <a:srgbClr val="808080"/>
    <a:srgbClr val="C0C0C0"/>
    <a:srgbClr val="969696"/>
    <a:srgbClr val="B2B2B2"/>
    <a:srgbClr val="3A5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41" autoAdjust="0"/>
  </p:normalViewPr>
  <p:slideViewPr>
    <p:cSldViewPr>
      <p:cViewPr varScale="1">
        <p:scale>
          <a:sx n="54" d="100"/>
          <a:sy n="54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A4F255-E732-4ADA-B6E0-D6DBC210EC63}" type="datetimeFigureOut">
              <a:rPr lang="en-US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32DF89-32C5-404E-8C21-BA272A71D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1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7B2B68-9A89-42F5-8F8E-261AB3B494F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F5A19-0C86-4197-A15C-8E1EAE3238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F5A19-0C86-4197-A15C-8E1EAE3238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F5A19-0C86-4197-A15C-8E1EAE3238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3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F5A19-0C86-4197-A15C-8E1EAE3238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2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F5A19-0C86-4197-A15C-8E1EAE3238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F5A19-0C86-4197-A15C-8E1EAE32388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7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60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3EFA-39B7-44F6-A907-9944F83CF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1828800" y="6096000"/>
            <a:ext cx="5791200" cy="625475"/>
          </a:xfrm>
        </p:spPr>
        <p:txBody>
          <a:bodyPr/>
          <a:lstStyle>
            <a:lvl1pPr algn="ctr">
              <a:defRPr sz="11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The Division of Forestry works in partnership </a:t>
            </a:r>
          </a:p>
          <a:p>
            <a:pPr>
              <a:defRPr/>
            </a:pPr>
            <a:r>
              <a:rPr lang="en-US"/>
              <a:t>to protect and sustainably manage Wisconsin's forests.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096000"/>
            <a:ext cx="1371600" cy="533400"/>
          </a:xfrm>
        </p:spPr>
        <p:txBody>
          <a:bodyPr/>
          <a:lstStyle/>
          <a:p>
            <a:pPr lvl="0"/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50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762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91C8562-8131-485E-A0B3-9336D006D0F3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024F-A40B-455E-9CE7-584695EBB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2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17FC78-E3ED-4B25-BC75-5F09A85824B3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9B68-BE28-4AFE-A8B5-F2832D427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4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2BFF2FE-530F-4686-A9BE-8B8E6E78067D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B0F9-3FA2-41B7-93D2-FAD4060A8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43CE247-38F3-4F48-9FC1-047903ABA490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 </a:t>
            </a:r>
          </a:p>
          <a:p>
            <a:pPr>
              <a:defRPr/>
            </a:pPr>
            <a:r>
              <a:rPr lang="en-US" dirty="0"/>
              <a:t>to protect and sustainably manage Wisconsin's forests.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590B-D47B-4BC3-83E3-4C5359C35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8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A994F8D-C091-4E05-BCB5-C18C138696FF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 </a:t>
            </a:r>
          </a:p>
          <a:p>
            <a:pPr>
              <a:defRPr/>
            </a:pPr>
            <a:r>
              <a:rPr lang="en-US" dirty="0"/>
              <a:t>to protect and sustainably manage Wisconsin's forests.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D1EE-4740-4923-BD5E-9BAC097A8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1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709CCA60-3EAB-445F-A37C-9068717E4473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 </a:t>
            </a:r>
          </a:p>
          <a:p>
            <a:pPr>
              <a:defRPr/>
            </a:pPr>
            <a:r>
              <a:rPr lang="en-US" dirty="0"/>
              <a:t>to protect and sustainably manage Wisconsin's forests.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3571-5EA1-4606-84A6-415BC8225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6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90754E6-BD9E-48EA-9614-999F6A4C1AE0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 </a:t>
            </a:r>
          </a:p>
          <a:p>
            <a:pPr>
              <a:defRPr/>
            </a:pPr>
            <a:r>
              <a:rPr lang="en-US" dirty="0"/>
              <a:t>to protect and sustainably manage Wisconsin's forests.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E72E-0C0F-48D1-B84C-AE58DA074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508D99C-79CC-4590-B870-E4A427B73F4E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075A-505F-42C7-BFCD-FA30056A3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BD6D0252-CA4A-47E3-BB7F-B6C85A220997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9BCA-19A0-41E1-A452-6816F84CD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282ABE4-917A-4C2C-9024-9ACEFC9393A2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C0F0-FDC4-4F5A-B87C-5A7C5425A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ED9E213-5FBA-4D73-B92F-B677D5866439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Division of Forestry works in partnership</a:t>
            </a:r>
          </a:p>
          <a:p>
            <a:pPr>
              <a:defRPr/>
            </a:pPr>
            <a:r>
              <a:rPr lang="en-US" dirty="0"/>
              <a:t> to protect and sustainably manage Wisconsin's forests.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A3EF-40BD-46E9-A5DE-0FF524ECF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fld id="{53E088C8-0FBA-460F-B7B0-B1AE3D4C14DE}" type="datetime1">
              <a:rPr lang="en-US" smtClean="0"/>
              <a:pPr>
                <a:defRPr/>
              </a:pPr>
              <a:t>01/30/2018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245225"/>
            <a:ext cx="579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The Division of Forestry works in partnership </a:t>
            </a:r>
          </a:p>
          <a:p>
            <a:pPr>
              <a:defRPr/>
            </a:pPr>
            <a:r>
              <a:rPr lang="en-US"/>
              <a:t>to protect and sustainably manage Wisconsin's forests.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fld id="{32EC14AC-9C66-425A-BF85-08D70A2361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 rot="19772015">
            <a:off x="7028784" y="116083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14000"/>
                  </a:schemeClr>
                </a:solidFill>
              </a:rPr>
              <a:t>Confidential 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0" r:id="rId2"/>
    <p:sldLayoutId id="2147484031" r:id="rId3"/>
    <p:sldLayoutId id="2147484032" r:id="rId4"/>
    <p:sldLayoutId id="2147484033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394E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aseline="0">
          <a:solidFill>
            <a:srgbClr val="394E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rgbClr val="394E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aseline="0">
          <a:solidFill>
            <a:srgbClr val="394E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94E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394E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6025"/>
            <a:ext cx="7772400" cy="2136775"/>
          </a:xfrm>
        </p:spPr>
        <p:txBody>
          <a:bodyPr/>
          <a:lstStyle/>
          <a:p>
            <a:pPr eaLnBrk="1" hangingPunct="1"/>
            <a:r>
              <a:rPr lang="en-US" altLang="en-US" dirty="0"/>
              <a:t>Forestry Alignment updates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</p:spPr>
        <p:txBody>
          <a:bodyPr/>
          <a:lstStyle/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pPr algn="l"/>
            <a:r>
              <a:rPr lang="en-US" altLang="en-US" dirty="0"/>
              <a:t>Alignment</a:t>
            </a:r>
            <a:endParaRPr lang="en-US" altLang="en-US" sz="3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78486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/>
              <a:t>Five Main Areas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Private Forestry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Tax Law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Recreation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Prescribed Fire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Law Enforcement </a:t>
            </a:r>
          </a:p>
          <a:p>
            <a:pPr marL="457200" lvl="1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33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94E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94E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94E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94E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The Division of Forestry works in partnership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to protect and sustainably manage Wisconsin's forests.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AF53-EE3E-4BDE-A025-9E0966D375A6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7590B-D47B-4BC3-83E3-4C5359C359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1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pPr algn="l"/>
            <a:r>
              <a:rPr lang="en-US" altLang="en-US" sz="3000" dirty="0"/>
              <a:t>Private Forestry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F623DA-A1D2-433B-872B-3ECAB598D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4825"/>
            <a:ext cx="6858000" cy="4397375"/>
          </a:xfrm>
        </p:spPr>
      </p:pic>
      <p:sp>
        <p:nvSpPr>
          <p:cNvPr id="133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94E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94E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94E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94E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The Division of Forestry works in partnership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to protect and sustainably manage Wisconsin's forests.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AF53-EE3E-4BDE-A025-9E0966D375A6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7590B-D47B-4BC3-83E3-4C5359C359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6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pPr algn="l"/>
            <a:r>
              <a:rPr lang="en-US" altLang="en-US" sz="3000" dirty="0"/>
              <a:t>Tax Law</a:t>
            </a:r>
          </a:p>
        </p:txBody>
      </p:sp>
      <p:sp>
        <p:nvSpPr>
          <p:cNvPr id="133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94E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94E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94E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94E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The Division of Forestry works in partnership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to protect and sustainably manage Wisconsin's forests.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AF53-EE3E-4BDE-A025-9E0966D375A6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7590B-D47B-4BC3-83E3-4C5359C359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45D125-A02A-457A-98BA-16BB70B65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48600" cy="4525963"/>
          </a:xfrm>
        </p:spPr>
      </p:pic>
    </p:spTree>
    <p:extLst>
      <p:ext uri="{BB962C8B-B14F-4D97-AF65-F5344CB8AC3E}">
        <p14:creationId xmlns:p14="http://schemas.microsoft.com/office/powerpoint/2010/main" val="124599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pPr algn="l"/>
            <a:r>
              <a:rPr lang="en-US" altLang="en-US" sz="3000" dirty="0"/>
              <a:t>Recreation</a:t>
            </a:r>
          </a:p>
        </p:txBody>
      </p:sp>
      <p:sp>
        <p:nvSpPr>
          <p:cNvPr id="133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94E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94E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94E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94E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The Division of Forestry works in partnership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to protect and sustainably manage Wisconsin's forests.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AF53-EE3E-4BDE-A025-9E0966D375A6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7590B-D47B-4BC3-83E3-4C5359C359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0F2397-9C87-4A38-8663-4EB61A274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6518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pPr algn="l"/>
            <a:r>
              <a:rPr lang="en-US" altLang="en-US" sz="3000" dirty="0"/>
              <a:t>Prescribed Fire</a:t>
            </a:r>
          </a:p>
        </p:txBody>
      </p:sp>
      <p:sp>
        <p:nvSpPr>
          <p:cNvPr id="133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94E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94E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94E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94E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The Division of Forestry works in partnership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to protect and sustainably manage Wisconsin's forests.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AF53-EE3E-4BDE-A025-9E0966D375A6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7590B-D47B-4BC3-83E3-4C5359C359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068D69-1341-4153-BC7D-E63DAE77E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525963"/>
          </a:xfrm>
        </p:spPr>
      </p:pic>
    </p:spTree>
    <p:extLst>
      <p:ext uri="{BB962C8B-B14F-4D97-AF65-F5344CB8AC3E}">
        <p14:creationId xmlns:p14="http://schemas.microsoft.com/office/powerpoint/2010/main" val="284471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pPr algn="l"/>
            <a:r>
              <a:rPr lang="en-US" altLang="en-US" sz="3000" dirty="0"/>
              <a:t>Law Enforcement</a:t>
            </a:r>
          </a:p>
        </p:txBody>
      </p:sp>
      <p:sp>
        <p:nvSpPr>
          <p:cNvPr id="133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94E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94E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94E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94E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94E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The Division of Forestry works in partnership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rial" charset="0"/>
              </a:rPr>
              <a:t>to protect and sustainably manage Wisconsin's forests.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AF53-EE3E-4BDE-A025-9E0966D375A6}" type="datetime1">
              <a:rPr lang="en-US" smtClean="0"/>
              <a:t>01/30/2018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7590B-D47B-4BC3-83E3-4C5359C359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EAC80C-830F-4DC9-9012-8CFA43F2E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772400" cy="4525963"/>
          </a:xfrm>
        </p:spPr>
      </p:pic>
    </p:spTree>
    <p:extLst>
      <p:ext uri="{BB962C8B-B14F-4D97-AF65-F5344CB8AC3E}">
        <p14:creationId xmlns:p14="http://schemas.microsoft.com/office/powerpoint/2010/main" val="3592975150"/>
      </p:ext>
    </p:extLst>
  </p:cSld>
  <p:clrMapOvr>
    <a:masterClrMapping/>
  </p:clrMapOvr>
</p:sld>
</file>

<file path=ppt/theme/theme1.xml><?xml version="1.0" encoding="utf-8"?>
<a:theme xmlns:a="http://schemas.openxmlformats.org/drawingml/2006/main" name="DNR2013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96EABD88EDB4C95903504CA2C96D1" ma:contentTypeVersion="4" ma:contentTypeDescription="Create a new document." ma:contentTypeScope="" ma:versionID="a12ee1cf96e7c48be7d292d300c53f0a">
  <xsd:schema xmlns:xsd="http://www.w3.org/2001/XMLSchema" xmlns:xs="http://www.w3.org/2001/XMLSchema" xmlns:p="http://schemas.microsoft.com/office/2006/metadata/properties" xmlns:ns2="bb65cc95-6d4e-4879-a879-9838761499af" xmlns:ns3="690153cb-38ce-4456-bce4-afcc1032fe7e" xmlns:ns4="9e30f06f-ad7a-453a-8e08-8a8878e30bd1" targetNamespace="http://schemas.microsoft.com/office/2006/metadata/properties" ma:root="true" ma:fieldsID="912efe6e281a0f1af1fe400a3670892d" ns2:_="" ns3:_="" ns4:_="">
    <xsd:import namespace="bb65cc95-6d4e-4879-a879-9838761499af"/>
    <xsd:import namespace="690153cb-38ce-4456-bce4-afcc1032fe7e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Year"/>
                <xsd:element ref="ns3:Date"/>
                <xsd:element ref="ns3:Document_x0020_Typ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153cb-38ce-4456-bce4-afcc1032fe7e" elementFormDefault="qualified">
    <xsd:import namespace="http://schemas.microsoft.com/office/2006/documentManagement/types"/>
    <xsd:import namespace="http://schemas.microsoft.com/office/infopath/2007/PartnerControls"/>
    <xsd:element name="Year" ma:index="11" ma:displayName="Year" ma:default="Undefined" ma:description="Year the meeting took place." ma:format="Dropdown" ma:internalName="Year">
      <xsd:simpleType>
        <xsd:restriction base="dms:Choice">
          <xsd:enumeration value="Undefined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</xsd:restriction>
      </xsd:simpleType>
    </xsd:element>
    <xsd:element name="Date" ma:index="12" ma:displayName="Meeting Date" ma:description="Date the meeting took place." ma:format="DateOnly" ma:internalName="Date">
      <xsd:simpleType>
        <xsd:restriction base="dms:DateTime"/>
      </xsd:simpleType>
    </xsd:element>
    <xsd:element name="Document_x0020_Type" ma:index="13" nillable="true" ma:displayName="Document Type" ma:default="Uncategorized" ma:format="RadioButtons" ma:internalName="Document_x0020_Type">
      <xsd:simpleType>
        <xsd:restriction base="dms:Choice">
          <xsd:enumeration value="Uncategorized"/>
          <xsd:enumeration value="Agenda"/>
          <xsd:enumeration value="Meeting Minutes"/>
          <xsd:enumeration value="Supporting Docu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690153cb-38ce-4456-bce4-afcc1032fe7e">2018-01-31T06:00:00+00:00</Date>
    <Year xmlns="690153cb-38ce-4456-bce4-afcc1032fe7e">2018</Year>
    <Document_x0020_Type xmlns="690153cb-38ce-4456-bce4-afcc1032fe7e">Supporting Document</Document_x0020_Type>
    <_dlc_DocId xmlns="bb65cc95-6d4e-4879-a879-9838761499af">33E6D4FPPFNA-388793171-353</_dlc_DocId>
    <_dlc_DocIdUrl xmlns="bb65cc95-6d4e-4879-a879-9838761499af">
      <Url>https://councilonforestry.wi.gov/_layouts/15/DocIdRedir.aspx?ID=33E6D4FPPFNA-388793171-353</Url>
      <Description>33E6D4FPPFNA-388793171-353</Description>
    </_dlc_DocIdUrl>
  </documentManagement>
</p:properties>
</file>

<file path=customXml/itemProps1.xml><?xml version="1.0" encoding="utf-8"?>
<ds:datastoreItem xmlns:ds="http://schemas.openxmlformats.org/officeDocument/2006/customXml" ds:itemID="{2F70C508-645A-44B7-A35C-DEE614AFE339}"/>
</file>

<file path=customXml/itemProps2.xml><?xml version="1.0" encoding="utf-8"?>
<ds:datastoreItem xmlns:ds="http://schemas.openxmlformats.org/officeDocument/2006/customXml" ds:itemID="{FAC932B3-824F-426D-86A8-EA7A4B0C6417}"/>
</file>

<file path=customXml/itemProps3.xml><?xml version="1.0" encoding="utf-8"?>
<ds:datastoreItem xmlns:ds="http://schemas.openxmlformats.org/officeDocument/2006/customXml" ds:itemID="{F5A39CB0-C878-4298-9989-C0A9E2ED7573}"/>
</file>

<file path=customXml/itemProps4.xml><?xml version="1.0" encoding="utf-8"?>
<ds:datastoreItem xmlns:ds="http://schemas.openxmlformats.org/officeDocument/2006/customXml" ds:itemID="{05B637D5-C831-4C4B-9541-E95C797479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134</Words>
  <Application>Microsoft Office PowerPoint</Application>
  <PresentationFormat>On-screen Show (4:3)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DNR2013</vt:lpstr>
      <vt:lpstr>Forestry Alignment updates</vt:lpstr>
      <vt:lpstr>Alignment</vt:lpstr>
      <vt:lpstr>Private Forestry</vt:lpstr>
      <vt:lpstr>Tax Law</vt:lpstr>
      <vt:lpstr>Recreation</vt:lpstr>
      <vt:lpstr>Prescribed Fire</vt:lpstr>
      <vt:lpstr>Law Enforcement</vt:lpstr>
    </vt:vector>
  </TitlesOfParts>
  <Company>Wisconsin 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Forestry Alignment Updates</dc:title>
  <dc:creator>Arvola, Lena M</dc:creator>
  <cp:lastModifiedBy>Warnke, Michael J</cp:lastModifiedBy>
  <cp:revision>203</cp:revision>
  <cp:lastPrinted>2017-10-23T22:43:47Z</cp:lastPrinted>
  <dcterms:created xsi:type="dcterms:W3CDTF">2013-03-15T20:09:34Z</dcterms:created>
  <dcterms:modified xsi:type="dcterms:W3CDTF">2018-01-31T02:34:05Z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0x010100DDF96EABD88EDB4C95903504CA2C96D1</vt:lpwstr>
  </property>
  <property fmtid="{D5CDD505-2E9C-101B-9397-08002B2CF9AE}" pid="3" name="_dlc_DocIdItemGuid">
    <vt:lpwstr>ec3e0cfd-d2b5-4e70-a96c-9a560dba5489</vt:lpwstr>
  </property>
</Properties>
</file>