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521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38" y="-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06/05/2017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06/05/2017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06/05/2017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06/05/2017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06/05/2017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06/05/2017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06/05/2017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06/05/2017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06/05/2017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06/05/2017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06/05/2017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06/05/2017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06/05/2017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06/05/2017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06/05/2017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06/05/2017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06/05/2017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WFPS Outreach &amp; Training Implementation Team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Scott Bowe, Gretchen Marshall, Don Peterson, Mark Rickenbach (chair), Steve Ring, Kris Tiles (also facilitated), and Ken </a:t>
            </a:r>
            <a:r>
              <a:rPr lang="en-US" dirty="0" err="1"/>
              <a:t>Zabel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911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on three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594952"/>
          </a:xfrm>
        </p:spPr>
        <p:txBody>
          <a:bodyPr>
            <a:normAutofit/>
          </a:bodyPr>
          <a:lstStyle/>
          <a:p>
            <a:pPr lvl="0">
              <a:spcBef>
                <a:spcPts val="2800"/>
              </a:spcBef>
            </a:pPr>
            <a:r>
              <a:rPr lang="en-US" sz="2800" dirty="0"/>
              <a:t>Foster </a:t>
            </a:r>
            <a:r>
              <a:rPr lang="en-US" sz="2800" b="1" dirty="0"/>
              <a:t>landowner outreach </a:t>
            </a:r>
            <a:r>
              <a:rPr lang="en-US" sz="2800" dirty="0"/>
              <a:t>programs on the value of forestry to achieve multiple objectives. </a:t>
            </a:r>
          </a:p>
          <a:p>
            <a:pPr lvl="0">
              <a:spcBef>
                <a:spcPts val="2800"/>
              </a:spcBef>
            </a:pPr>
            <a:r>
              <a:rPr lang="en-US" sz="2800" dirty="0"/>
              <a:t>Continue and expand statewide </a:t>
            </a:r>
            <a:r>
              <a:rPr lang="en-US" sz="2800" b="1" dirty="0"/>
              <a:t>forester economic training</a:t>
            </a:r>
            <a:r>
              <a:rPr lang="en-US" sz="2800" dirty="0"/>
              <a:t>.</a:t>
            </a:r>
          </a:p>
          <a:p>
            <a:pPr lvl="0">
              <a:spcBef>
                <a:spcPts val="2800"/>
              </a:spcBef>
            </a:pPr>
            <a:r>
              <a:rPr lang="en-US" sz="2800" dirty="0"/>
              <a:t>Improve </a:t>
            </a:r>
            <a:r>
              <a:rPr lang="en-US" sz="2800" b="1" dirty="0"/>
              <a:t>forester northern hardwoods management training</a:t>
            </a:r>
            <a:r>
              <a:rPr lang="en-US" sz="2800" dirty="0"/>
              <a:t>.</a:t>
            </a:r>
          </a:p>
          <a:p>
            <a:pPr>
              <a:spcBef>
                <a:spcPts val="2800"/>
              </a:spcBef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50599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Landowner outreach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594952"/>
          </a:xfrm>
        </p:spPr>
        <p:txBody>
          <a:bodyPr>
            <a:normAutofit/>
          </a:bodyPr>
          <a:lstStyle/>
          <a:p>
            <a:pPr lvl="0">
              <a:spcBef>
                <a:spcPts val="2800"/>
              </a:spcBef>
            </a:pPr>
            <a:r>
              <a:rPr lang="en-US" sz="2800" dirty="0"/>
              <a:t>Provide adequate funding to meet outreach needs and foster program innovation; perhaps in partnership with SFI.</a:t>
            </a:r>
          </a:p>
          <a:p>
            <a:pPr lvl="0">
              <a:spcBef>
                <a:spcPts val="2800"/>
              </a:spcBef>
            </a:pPr>
            <a:r>
              <a:rPr lang="en-US" sz="2800" dirty="0"/>
              <a:t>Coordinate various outreach and education activities.</a:t>
            </a:r>
          </a:p>
          <a:p>
            <a:pPr lvl="0">
              <a:spcBef>
                <a:spcPts val="2800"/>
              </a:spcBef>
            </a:pPr>
            <a:r>
              <a:rPr lang="en-US" sz="2800" dirty="0"/>
              <a:t>New funding should include expectations of program evaluation and accountability.</a:t>
            </a:r>
          </a:p>
          <a:p>
            <a:pPr>
              <a:spcBef>
                <a:spcPts val="2800"/>
              </a:spcBef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3171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Forester economics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594952"/>
          </a:xfrm>
        </p:spPr>
        <p:txBody>
          <a:bodyPr>
            <a:normAutofit/>
          </a:bodyPr>
          <a:lstStyle/>
          <a:p>
            <a:pPr lvl="0">
              <a:spcBef>
                <a:spcPts val="2800"/>
              </a:spcBef>
            </a:pPr>
            <a:r>
              <a:rPr lang="en-US" sz="2800" dirty="0"/>
              <a:t>Continue and expand forest economics and operations trainings.</a:t>
            </a:r>
          </a:p>
          <a:p>
            <a:pPr lvl="0">
              <a:spcBef>
                <a:spcPts val="2800"/>
              </a:spcBef>
            </a:pPr>
            <a:r>
              <a:rPr lang="en-US" sz="2800" dirty="0"/>
              <a:t>Future trainings should involve WFPS investigators to maximize translation of research into practice.</a:t>
            </a:r>
          </a:p>
        </p:txBody>
      </p:sp>
    </p:spTree>
    <p:extLst>
      <p:ext uri="{BB962C8B-B14F-4D97-AF65-F5344CB8AC3E}">
        <p14:creationId xmlns:p14="http://schemas.microsoft.com/office/powerpoint/2010/main" val="183383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Forester northern hardwoods management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367418"/>
            <a:ext cx="8915400" cy="4132533"/>
          </a:xfrm>
        </p:spPr>
        <p:txBody>
          <a:bodyPr>
            <a:normAutofit/>
          </a:bodyPr>
          <a:lstStyle/>
          <a:p>
            <a:pPr lvl="0">
              <a:spcBef>
                <a:spcPts val="2800"/>
              </a:spcBef>
            </a:pPr>
            <a:r>
              <a:rPr lang="en-US" sz="2800" dirty="0"/>
              <a:t>Develop tools and curriculum toward implementing full range of management options.</a:t>
            </a:r>
          </a:p>
          <a:p>
            <a:pPr lvl="0">
              <a:spcBef>
                <a:spcPts val="2800"/>
              </a:spcBef>
            </a:pPr>
            <a:r>
              <a:rPr lang="en-US" sz="2800" dirty="0"/>
              <a:t>Implement interactive trainings that </a:t>
            </a:r>
            <a:r>
              <a:rPr lang="en-US" sz="2800"/>
              <a:t>allow constructive </a:t>
            </a:r>
            <a:r>
              <a:rPr lang="en-US" sz="2800" dirty="0"/>
              <a:t>dialogue across forester “types.”</a:t>
            </a:r>
          </a:p>
        </p:txBody>
      </p:sp>
    </p:spTree>
    <p:extLst>
      <p:ext uri="{BB962C8B-B14F-4D97-AF65-F5344CB8AC3E}">
        <p14:creationId xmlns:p14="http://schemas.microsoft.com/office/powerpoint/2010/main" val="292579055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 xmlns="690153cb-38ce-4456-bce4-afcc1032fe7e">2017-05-18T05:00:00+00:00</Date>
    <Year xmlns="690153cb-38ce-4456-bce4-afcc1032fe7e">2017</Year>
    <Document_x0020_Type xmlns="690153cb-38ce-4456-bce4-afcc1032fe7e">Supporting Document</Document_x0020_Type>
    <_dlc_DocId xmlns="bb65cc95-6d4e-4879-a879-9838761499af">33E6D4FPPFNA-388793171-12</_dlc_DocId>
    <_dlc_DocIdUrl xmlns="bb65cc95-6d4e-4879-a879-9838761499af">
      <Url>https://councilonforestry.wi.gov/_layouts/15/DocIdRedir.aspx?ID=33E6D4FPPFNA-388793171-12</Url>
      <Description>33E6D4FPPFNA-388793171-12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F96EABD88EDB4C95903504CA2C96D1" ma:contentTypeVersion="4" ma:contentTypeDescription="Create a new document." ma:contentTypeScope="" ma:versionID="a12ee1cf96e7c48be7d292d300c53f0a">
  <xsd:schema xmlns:xsd="http://www.w3.org/2001/XMLSchema" xmlns:xs="http://www.w3.org/2001/XMLSchema" xmlns:p="http://schemas.microsoft.com/office/2006/metadata/properties" xmlns:ns2="bb65cc95-6d4e-4879-a879-9838761499af" xmlns:ns3="690153cb-38ce-4456-bce4-afcc1032fe7e" xmlns:ns4="9e30f06f-ad7a-453a-8e08-8a8878e30bd1" targetNamespace="http://schemas.microsoft.com/office/2006/metadata/properties" ma:root="true" ma:fieldsID="912efe6e281a0f1af1fe400a3670892d" ns2:_="" ns3:_="" ns4:_="">
    <xsd:import namespace="bb65cc95-6d4e-4879-a879-9838761499af"/>
    <xsd:import namespace="690153cb-38ce-4456-bce4-afcc1032fe7e"/>
    <xsd:import namespace="9e30f06f-ad7a-453a-8e08-8a8878e30bd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Year"/>
                <xsd:element ref="ns3:Date"/>
                <xsd:element ref="ns3:Document_x0020_Type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65cc95-6d4e-4879-a879-9838761499a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0153cb-38ce-4456-bce4-afcc1032fe7e" elementFormDefault="qualified">
    <xsd:import namespace="http://schemas.microsoft.com/office/2006/documentManagement/types"/>
    <xsd:import namespace="http://schemas.microsoft.com/office/infopath/2007/PartnerControls"/>
    <xsd:element name="Year" ma:index="11" ma:displayName="Year" ma:default="Undefined" ma:description="Year the meeting took place." ma:format="Dropdown" ma:internalName="Year">
      <xsd:simpleType>
        <xsd:restriction base="dms:Choice">
          <xsd:enumeration value="Undefined"/>
          <xsd:enumeration value="2024"/>
          <xsd:enumeration value="2023"/>
          <xsd:enumeration value="2022"/>
          <xsd:enumeration value="2021"/>
          <xsd:enumeration value="2020"/>
          <xsd:enumeration value="2019"/>
          <xsd:enumeration value="2018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</xsd:restriction>
      </xsd:simpleType>
    </xsd:element>
    <xsd:element name="Date" ma:index="12" ma:displayName="Meeting Date" ma:description="Date the meeting took place." ma:format="DateOnly" ma:internalName="Date">
      <xsd:simpleType>
        <xsd:restriction base="dms:DateTime"/>
      </xsd:simpleType>
    </xsd:element>
    <xsd:element name="Document_x0020_Type" ma:index="13" nillable="true" ma:displayName="Document Type" ma:default="Uncategorized" ma:format="RadioButtons" ma:internalName="Document_x0020_Type">
      <xsd:simpleType>
        <xsd:restriction base="dms:Choice">
          <xsd:enumeration value="Uncategorized"/>
          <xsd:enumeration value="Agenda"/>
          <xsd:enumeration value="Meeting Minutes"/>
          <xsd:enumeration value="Supporting Document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30f06f-ad7a-453a-8e08-8a8878e30bd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79D01D-A1BD-4B20-83DD-9520259FD825}"/>
</file>

<file path=customXml/itemProps2.xml><?xml version="1.0" encoding="utf-8"?>
<ds:datastoreItem xmlns:ds="http://schemas.openxmlformats.org/officeDocument/2006/customXml" ds:itemID="{1B5EAB0F-F953-403E-B2E7-F8951E8F7C8C}"/>
</file>

<file path=customXml/itemProps3.xml><?xml version="1.0" encoding="utf-8"?>
<ds:datastoreItem xmlns:ds="http://schemas.openxmlformats.org/officeDocument/2006/customXml" ds:itemID="{997A78C3-7173-4925-AB8F-709CBC202017}"/>
</file>

<file path=customXml/itemProps4.xml><?xml version="1.0" encoding="utf-8"?>
<ds:datastoreItem xmlns:ds="http://schemas.openxmlformats.org/officeDocument/2006/customXml" ds:itemID="{87AF8289-874B-4807-B863-4AC4DE8BB673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</TotalTime>
  <Words>159</Words>
  <Application>Microsoft Office PowerPoint</Application>
  <PresentationFormat>Custom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Wisp</vt:lpstr>
      <vt:lpstr>WFPS Outreach &amp; Training Implementation Team Report</vt:lpstr>
      <vt:lpstr>Focus on three recommendations</vt:lpstr>
      <vt:lpstr>Landowner outreach</vt:lpstr>
      <vt:lpstr>Forester economics training</vt:lpstr>
      <vt:lpstr>Forester northern hardwoods management training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Wisconsin Forest Practices Study (WFPS) Outreach and Training Implementation Team Report</dc:title>
  <dc:creator>Mark Rickenbach</dc:creator>
  <cp:lastModifiedBy>Brandt, Tyler </cp:lastModifiedBy>
  <cp:revision>3</cp:revision>
  <dcterms:created xsi:type="dcterms:W3CDTF">2017-05-15T15:50:42Z</dcterms:created>
  <dcterms:modified xsi:type="dcterms:W3CDTF">2017-06-05T18:04:37Z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0x010100DDF96EABD88EDB4C95903504CA2C96D1</vt:lpwstr>
  </property>
  <property fmtid="{D5CDD505-2E9C-101B-9397-08002B2CF9AE}" pid="3" name="_dlc_DocIdItemGuid">
    <vt:lpwstr>c9be439b-fb1d-4ac8-9413-fcf857dcd44e</vt:lpwstr>
  </property>
</Properties>
</file>