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90093AE-D274-4CAE-A649-776E34C13C39}" type="datetimeFigureOut">
              <a:rPr lang="en-US" smtClean="0"/>
              <a:t>06/05/2017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7587DFB-8207-4EE6-8F34-84920ED091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WFPS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Seasonality Sub-Committee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Oak Wilt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get to the root of it.</a:t>
            </a:r>
          </a:p>
          <a:p>
            <a:r>
              <a:rPr lang="en-US" dirty="0" smtClean="0"/>
              <a:t>Recommend that COF – </a:t>
            </a:r>
          </a:p>
          <a:p>
            <a:pPr lvl="1"/>
            <a:r>
              <a:rPr lang="en-US" dirty="0" smtClean="0"/>
              <a:t>Request that DNR and WCFA require training for all foresters by Jan. 1, 2018.</a:t>
            </a:r>
          </a:p>
          <a:p>
            <a:pPr lvl="1"/>
            <a:r>
              <a:rPr lang="en-US" dirty="0" smtClean="0"/>
              <a:t>Request that FISTA and WWOA offer training as well.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 skidder go?</a:t>
            </a:r>
          </a:p>
          <a:p>
            <a:r>
              <a:rPr lang="en-US" dirty="0" smtClean="0"/>
              <a:t> Recommend that COF –</a:t>
            </a:r>
          </a:p>
          <a:p>
            <a:pPr lvl="1"/>
            <a:r>
              <a:rPr lang="en-US" dirty="0" smtClean="0"/>
              <a:t>Request research be done on the ecological effects of rutting.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winter, why is it raining?</a:t>
            </a:r>
          </a:p>
          <a:p>
            <a:r>
              <a:rPr lang="en-US" dirty="0" smtClean="0"/>
              <a:t>Recommend that COF – </a:t>
            </a:r>
          </a:p>
          <a:p>
            <a:pPr lvl="1"/>
            <a:r>
              <a:rPr lang="en-US" dirty="0" smtClean="0"/>
              <a:t>Request DNR review and revise manuals/guidelines to allow less date restrictive and more condition dependent prescriptions.</a:t>
            </a:r>
          </a:p>
          <a:p>
            <a:pPr lvl="2"/>
            <a:r>
              <a:rPr lang="en-US" dirty="0" smtClean="0"/>
              <a:t>Follow this up with education.</a:t>
            </a:r>
          </a:p>
        </p:txBody>
      </p:sp>
    </p:spTree>
    <p:extLst>
      <p:ext uri="{BB962C8B-B14F-4D97-AF65-F5344CB8AC3E}">
        <p14:creationId xmlns:p14="http://schemas.microsoft.com/office/powerpoint/2010/main" val="17434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NHI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anyone really know how these work?</a:t>
            </a:r>
          </a:p>
          <a:p>
            <a:r>
              <a:rPr lang="en-US" dirty="0" smtClean="0"/>
              <a:t>Recommend that COF – </a:t>
            </a:r>
          </a:p>
          <a:p>
            <a:pPr lvl="1"/>
            <a:r>
              <a:rPr lang="en-US" dirty="0" smtClean="0"/>
              <a:t>Request training be provided on NHI compliance and when restrictions are really necessary.</a:t>
            </a:r>
          </a:p>
          <a:p>
            <a:pPr lvl="1"/>
            <a:r>
              <a:rPr lang="en-US" dirty="0" smtClean="0"/>
              <a:t>Request legislation requiring review and update of databases.</a:t>
            </a:r>
          </a:p>
          <a:p>
            <a:pPr lvl="1"/>
            <a:r>
              <a:rPr lang="en-US" dirty="0" smtClean="0"/>
              <a:t>Request that it be a requirement that a DNR or other forestry professional be part of guideline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NHI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so secretive?</a:t>
            </a:r>
          </a:p>
          <a:p>
            <a:r>
              <a:rPr lang="en-US" dirty="0" smtClean="0"/>
              <a:t>Recommend that COF –</a:t>
            </a:r>
          </a:p>
          <a:p>
            <a:pPr lvl="1"/>
            <a:r>
              <a:rPr lang="en-US" dirty="0" smtClean="0"/>
              <a:t>Request legislation allowing access to NHI and Archaeological/Historical databases for Cooperating Foresters.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frost out?</a:t>
            </a:r>
          </a:p>
          <a:p>
            <a:r>
              <a:rPr lang="en-US" dirty="0" smtClean="0"/>
              <a:t>Recommend that COF – </a:t>
            </a:r>
          </a:p>
          <a:p>
            <a:r>
              <a:rPr lang="en-US" dirty="0" smtClean="0"/>
              <a:t>Request science based guidelines be developed and dispersed state wide.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green good?</a:t>
            </a:r>
          </a:p>
          <a:p>
            <a:r>
              <a:rPr lang="en-US" dirty="0" smtClean="0"/>
              <a:t>Recommend that COF – </a:t>
            </a:r>
          </a:p>
          <a:p>
            <a:pPr lvl="1"/>
            <a:r>
              <a:rPr lang="en-US" dirty="0" smtClean="0"/>
              <a:t>Request Waupaca, Waushara and Green Lake counties be quarantined.</a:t>
            </a:r>
          </a:p>
          <a:p>
            <a:pPr lvl="1"/>
            <a:r>
              <a:rPr lang="en-US" dirty="0" smtClean="0"/>
              <a:t>Request review and modification of transport restrictions to allow pass through of non-quarantined counties.</a:t>
            </a:r>
          </a:p>
          <a:p>
            <a:pPr lvl="1"/>
            <a:r>
              <a:rPr lang="en-US" dirty="0" smtClean="0"/>
              <a:t>Request a cost/benefit analysis be done on county by county approach vs. entire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F96EABD88EDB4C95903504CA2C96D1" ma:contentTypeVersion="4" ma:contentTypeDescription="Create a new document." ma:contentTypeScope="" ma:versionID="a12ee1cf96e7c48be7d292d300c53f0a">
  <xsd:schema xmlns:xsd="http://www.w3.org/2001/XMLSchema" xmlns:xs="http://www.w3.org/2001/XMLSchema" xmlns:p="http://schemas.microsoft.com/office/2006/metadata/properties" xmlns:ns2="bb65cc95-6d4e-4879-a879-9838761499af" xmlns:ns3="690153cb-38ce-4456-bce4-afcc1032fe7e" xmlns:ns4="9e30f06f-ad7a-453a-8e08-8a8878e30bd1" targetNamespace="http://schemas.microsoft.com/office/2006/metadata/properties" ma:root="true" ma:fieldsID="912efe6e281a0f1af1fe400a3670892d" ns2:_="" ns3:_="" ns4:_="">
    <xsd:import namespace="bb65cc95-6d4e-4879-a879-9838761499af"/>
    <xsd:import namespace="690153cb-38ce-4456-bce4-afcc1032fe7e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Year"/>
                <xsd:element ref="ns3:Date"/>
                <xsd:element ref="ns3:Document_x0020_Type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153cb-38ce-4456-bce4-afcc1032fe7e" elementFormDefault="qualified">
    <xsd:import namespace="http://schemas.microsoft.com/office/2006/documentManagement/types"/>
    <xsd:import namespace="http://schemas.microsoft.com/office/infopath/2007/PartnerControls"/>
    <xsd:element name="Year" ma:index="11" ma:displayName="Year" ma:default="Undefined" ma:description="Year the meeting took place." ma:format="Dropdown" ma:internalName="Year">
      <xsd:simpleType>
        <xsd:restriction base="dms:Choice">
          <xsd:enumeration value="Undefined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Date" ma:index="12" ma:displayName="Meeting Date" ma:description="Date the meeting took place." ma:format="DateOnly" ma:internalName="Date">
      <xsd:simpleType>
        <xsd:restriction base="dms:DateTime"/>
      </xsd:simpleType>
    </xsd:element>
    <xsd:element name="Document_x0020_Type" ma:index="13" nillable="true" ma:displayName="Document Type" ma:default="Uncategorized" ma:format="RadioButtons" ma:internalName="Document_x0020_Type">
      <xsd:simpleType>
        <xsd:restriction base="dms:Choice">
          <xsd:enumeration value="Uncategorized"/>
          <xsd:enumeration value="Agenda"/>
          <xsd:enumeration value="Meeting Minutes"/>
          <xsd:enumeration value="Supporting Docume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690153cb-38ce-4456-bce4-afcc1032fe7e">2017-05-18T05:00:00+00:00</Date>
    <Year xmlns="690153cb-38ce-4456-bce4-afcc1032fe7e">2017</Year>
    <Document_x0020_Type xmlns="690153cb-38ce-4456-bce4-afcc1032fe7e">Supporting Document</Document_x0020_Type>
    <_dlc_DocId xmlns="bb65cc95-6d4e-4879-a879-9838761499af">33E6D4FPPFNA-388793171-13</_dlc_DocId>
    <_dlc_DocIdUrl xmlns="bb65cc95-6d4e-4879-a879-9838761499af">
      <Url>https://councilonforestry.wi.gov/_layouts/15/DocIdRedir.aspx?ID=33E6D4FPPFNA-388793171-13</Url>
      <Description>33E6D4FPPFNA-388793171-13</Description>
    </_dlc_DocIdUrl>
  </documentManagement>
</p:properties>
</file>

<file path=customXml/itemProps1.xml><?xml version="1.0" encoding="utf-8"?>
<ds:datastoreItem xmlns:ds="http://schemas.openxmlformats.org/officeDocument/2006/customXml" ds:itemID="{CC42C6EF-7667-4F5C-A558-02607A89BF1B}"/>
</file>

<file path=customXml/itemProps2.xml><?xml version="1.0" encoding="utf-8"?>
<ds:datastoreItem xmlns:ds="http://schemas.openxmlformats.org/officeDocument/2006/customXml" ds:itemID="{4DFC7CB7-9C0D-434D-AB57-098DF84B6CC3}"/>
</file>

<file path=customXml/itemProps3.xml><?xml version="1.0" encoding="utf-8"?>
<ds:datastoreItem xmlns:ds="http://schemas.openxmlformats.org/officeDocument/2006/customXml" ds:itemID="{A21F6450-32A1-4E3D-97E3-AD2F56511AAC}"/>
</file>

<file path=customXml/itemProps4.xml><?xml version="1.0" encoding="utf-8"?>
<ds:datastoreItem xmlns:ds="http://schemas.openxmlformats.org/officeDocument/2006/customXml" ds:itemID="{A6D995E9-084D-4BB8-AEC6-B22331F55CAE}"/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119</TotalTime>
  <Words>258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WFPS</vt:lpstr>
      <vt:lpstr>Oak Wilt</vt:lpstr>
      <vt:lpstr>Rutting</vt:lpstr>
      <vt:lpstr>Prescriptions</vt:lpstr>
      <vt:lpstr>NHI Restrictions</vt:lpstr>
      <vt:lpstr>NHI Restrictions</vt:lpstr>
      <vt:lpstr>Weight Restrictions</vt:lpstr>
      <vt:lpstr>EAB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WFPS Seasonality Sub-Committee Recommendations</dc:title>
  <dc:creator>Ken Price</dc:creator>
  <cp:lastModifiedBy>Brandt, Tyler </cp:lastModifiedBy>
  <cp:revision>9</cp:revision>
  <dcterms:created xsi:type="dcterms:W3CDTF">2017-05-17T20:39:31Z</dcterms:created>
  <dcterms:modified xsi:type="dcterms:W3CDTF">2017-06-05T18:03:42Z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0x010100DDF96EABD88EDB4C95903504CA2C96D1</vt:lpwstr>
  </property>
  <property fmtid="{D5CDD505-2E9C-101B-9397-08002B2CF9AE}" pid="3" name="_dlc_DocIdItemGuid">
    <vt:lpwstr>da15090d-0460-4a91-b773-68a560ea63bf</vt:lpwstr>
  </property>
</Properties>
</file>